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178" y="-8467"/>
            <a:ext cx="12252357" cy="68749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1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92093" y="-1160"/>
            <a:ext cx="4407814" cy="68643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919" y="2011"/>
            <a:ext cx="10336162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9521" y="-111182"/>
            <a:ext cx="6576771" cy="36332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01276" y="-8549"/>
            <a:ext cx="6320517" cy="34989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5317" y="3489195"/>
            <a:ext cx="6106188" cy="3369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097774" y="3486127"/>
            <a:ext cx="6158379" cy="33759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G_3242.JPG" descr="IMG_324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9002" y="4233"/>
            <a:ext cx="12321002" cy="6922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9820" y="5206591"/>
            <a:ext cx="2430553" cy="13675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84699" y="-60435"/>
            <a:ext cx="4622603" cy="69788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6894" y="-22153"/>
            <a:ext cx="8758212" cy="69023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Screenshot 2026-04-15 at 7.58.40 AM.png" descr="Screenshot 2026-04-15 at 7.58.4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974" y="617606"/>
            <a:ext cx="10216052" cy="5622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G_4187.jpg" descr="IMG_418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914400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G_4412 2.JPG" descr="IMG_4412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3999" y="-1"/>
            <a:ext cx="9144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G_3957 2.jpg" descr="IMG_3957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8" y="-1"/>
            <a:ext cx="12185704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18767" y="0"/>
            <a:ext cx="3754465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8917" y="66129"/>
            <a:ext cx="10294166" cy="67257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15294" y="-222942"/>
            <a:ext cx="5161412" cy="73038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creenshot 2026-04-15 at 8.46.41 AM.png" descr="Screenshot 2026-04-15 at 8.46.4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9498" y="-73061"/>
            <a:ext cx="5453004" cy="70041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9469" y="971550"/>
            <a:ext cx="8318501" cy="491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unknown.png" descr="unknow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383" y="965689"/>
            <a:ext cx="3284415" cy="49266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6725" y="-37931"/>
            <a:ext cx="4640880" cy="3480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80597" y="-46314"/>
            <a:ext cx="4664677" cy="34974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111" y="3420429"/>
            <a:ext cx="4640879" cy="3483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57173" y="3420429"/>
            <a:ext cx="4642314" cy="34806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072" y="4233"/>
            <a:ext cx="12207073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20000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